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6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290CA-5979-4846-BBE4-86BA57778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2EEF8D-B42D-4C10-919E-0A4AFBA77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385C5A-65C4-4B22-965C-616C759F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730-E49C-43A6-88AC-4578ABCEFE41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E4E7F-380F-4D9A-B428-9E273482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33701A-2843-442D-B4BD-CE0495BB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F8C-14C4-4794-A2B1-57FA05EB0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42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84B2F-7862-4A72-897D-2128DE7F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C85F3-9523-414F-A05D-97982CB19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77639-AA5D-4AFE-83D9-1BFFAB305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730-E49C-43A6-88AC-4578ABCEFE41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7E40C-8FCA-4C20-9112-B76F0A3D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6BBF5-1DA1-404D-90F5-E426EC2A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F8C-14C4-4794-A2B1-57FA05EB0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8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0EF5E8-90F8-4DB7-9ED6-8B4DCE15B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FADBFC-1197-48D1-B490-87331C232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368C65-536C-4FE9-AE63-21687F2F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730-E49C-43A6-88AC-4578ABCEFE41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71868D-BB55-457F-9992-EC59AD03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35EDFB-734E-4955-93C9-DC5A43A3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F8C-14C4-4794-A2B1-57FA05EB0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5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2ACFE-53A0-4056-B592-8C96A269B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0499A4-1356-4DFE-9B4D-F3C7F4003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D795FF-4CFD-4168-B43E-5A8451C33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730-E49C-43A6-88AC-4578ABCEFE41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8E868-911E-4ED4-932D-390284270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50A2CB-3E9A-4A3F-AEC2-2FE5B9E43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F8C-14C4-4794-A2B1-57FA05EB0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3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E3DE9-171B-4BCC-88AE-488FCD22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E998F0-2628-4F10-B96E-7506B665E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7DF3AF-E080-4A79-985D-9B93A4AB7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730-E49C-43A6-88AC-4578ABCEFE41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8D4FE-0782-4D40-BBD2-F83C2B1D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A6C08-7206-4A4F-BA2D-D6B4B6BB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F8C-14C4-4794-A2B1-57FA05EB0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4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B3E86-B1AF-4788-B12A-9AAACB150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CBF2B5-B69B-4223-B067-D7F880B0F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4C10FA-F32A-4E5F-8B5A-892097792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0EBB7C-7FF8-4334-B2A0-43142A6B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730-E49C-43A6-88AC-4578ABCEFE41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441D25-24AF-428C-A8EF-8FF87716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C35CFA-9228-4110-9688-DAAAF9AB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F8C-14C4-4794-A2B1-57FA05EB0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5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785BA-39AC-457A-A0DC-3327CB0C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37DAD-3019-42CB-99E7-04466ACEF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650B2B-7FDB-4EBA-B267-910D46921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95C454-D98A-4CD8-99BF-389DEAFE7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E31E78D-AF1C-469B-BA0D-56EF452FA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B70522-3725-49D1-9B6C-42F0E85C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730-E49C-43A6-88AC-4578ABCEFE41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2E5485-FEDA-492E-BE27-5912EA2A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7B1E08-B9AD-460E-B823-6BFAE013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F8C-14C4-4794-A2B1-57FA05EB0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78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682B7-9F99-420F-8E90-727A80954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9AFC98-CB90-45F9-AF9D-5F3089A7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730-E49C-43A6-88AC-4578ABCEFE41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81787A-AC71-411A-9050-43E149AA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70ACE1-CF9E-4AC2-B9EB-5CECBC57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F8C-14C4-4794-A2B1-57FA05EB0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1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98D268-4541-4C95-934C-9FAE5BF6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730-E49C-43A6-88AC-4578ABCEFE41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979747-58ED-47C4-8487-10420F43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E508B3-BC02-4F7D-929E-3245FC19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F8C-14C4-4794-A2B1-57FA05EB0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9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B98C2-00B4-456B-B6F3-40C5015F8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A67940-D764-4DAF-A7D0-795FD3824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337A7E-DB5D-4271-9B04-910C37FA3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8CCEFF-1B48-4B56-89D6-850EEB38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730-E49C-43A6-88AC-4578ABCEFE41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09FF5-F8A6-4FC3-BBCD-3B94A9D2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A634DB-F209-44E4-8B68-815152F45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F8C-14C4-4794-A2B1-57FA05EB0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9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7235F-4DDF-4C6A-9812-777F6F705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21D19F-F67E-4ADE-934B-73E5D099F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CD504A-FFD2-4207-B173-E6CEF9050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A75F83-8663-4144-A65F-13C8E87D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730-E49C-43A6-88AC-4578ABCEFE41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48CF08-451B-4A4A-B50A-6012BC8B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134D4F-BBCB-436A-9246-7876996C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F8C-14C4-4794-A2B1-57FA05EB0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9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B05E3-DA25-4C43-88E9-91738EED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71390-DBD1-4377-B787-B8B871AE5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FBC3C-D104-4232-839F-12E6713BA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29730-E49C-43A6-88AC-4578ABCEFE41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92BE5-B125-457C-AF9C-C11630876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70E8B-CC87-45BB-94A3-62BB83BF8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0F8C-14C4-4794-A2B1-57FA05EB0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4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D59C-E22A-41AE-8570-875E6D36F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075" y="1041400"/>
            <a:ext cx="9144000" cy="238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Comic Sans MS" panose="030F0702030302020204" pitchFamily="66" charset="0"/>
              </a:rPr>
              <a:t>Проект в подготовительной группе</a:t>
            </a:r>
            <a:br>
              <a:rPr lang="ru-RU" sz="3600" dirty="0">
                <a:latin typeface="Comic Sans MS" panose="030F0702030302020204" pitchFamily="66" charset="0"/>
              </a:rPr>
            </a:br>
            <a:r>
              <a:rPr lang="ru-RU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«Дни воинской славы: 27 января - День полного освобождения Ленинграда от фашистской блокады»</a:t>
            </a:r>
            <a:br>
              <a:rPr lang="ru-RU" sz="2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45CFB2-8596-4298-A39C-3BDBF314D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560" y="5652635"/>
            <a:ext cx="9144000" cy="1655762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Составили: </a:t>
            </a:r>
            <a:r>
              <a:rPr lang="ru-RU" dirty="0" err="1">
                <a:latin typeface="Comic Sans MS" panose="030F0702030302020204" pitchFamily="66" charset="0"/>
              </a:rPr>
              <a:t>Костаусова</a:t>
            </a:r>
            <a:r>
              <a:rPr lang="ru-RU" dirty="0">
                <a:latin typeface="Comic Sans MS" panose="030F0702030302020204" pitchFamily="66" charset="0"/>
              </a:rPr>
              <a:t> Ю.С., </a:t>
            </a:r>
            <a:r>
              <a:rPr lang="ru-RU" dirty="0" err="1">
                <a:latin typeface="Comic Sans MS" panose="030F0702030302020204" pitchFamily="66" charset="0"/>
              </a:rPr>
              <a:t>Ярлова</a:t>
            </a:r>
            <a:r>
              <a:rPr lang="ru-RU" dirty="0">
                <a:latin typeface="Comic Sans MS" panose="030F0702030302020204" pitchFamily="66" charset="0"/>
              </a:rPr>
              <a:t> Н.А.</a:t>
            </a:r>
          </a:p>
          <a:p>
            <a:r>
              <a:rPr lang="ru-RU" dirty="0">
                <a:latin typeface="Comic Sans MS" panose="030F0702030302020204" pitchFamily="66" charset="0"/>
              </a:rPr>
              <a:t>Воспитатели МДОУ ИРМО «Большереченский детский сад»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413BB9-68F8-4919-8E80-84D352090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89" y="3246494"/>
            <a:ext cx="2605088" cy="19538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57164D-2642-431B-B64E-E6EF07F0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024" y="3246493"/>
            <a:ext cx="2605089" cy="19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3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C31DE35-CB69-40F1-B424-8534600D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61" y="2664732"/>
            <a:ext cx="12181114" cy="1325563"/>
          </a:xfrm>
        </p:spPr>
        <p:txBody>
          <a:bodyPr>
            <a:noAutofit/>
          </a:bodyPr>
          <a:lstStyle/>
          <a:p>
            <a:r>
              <a:rPr lang="ru-RU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С 16 января по 29 января 2024года, в подготовительной  группе «Звёздочки» прошёл  краткосрочный проект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«Дни воинской славы: 27 января - День полного освобождения Ленинграда от фашистской блокады».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Тип:</a:t>
            </a:r>
            <a:r>
              <a:rPr lang="ru-RU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практико-ориентированный, информационный.</a:t>
            </a:r>
            <a:br>
              <a:rPr lang="ru-RU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Область интегрирования образовательных областей:</a:t>
            </a:r>
            <a:br>
              <a:rPr lang="ru-RU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-социально-коммуникативное развитие</a:t>
            </a:r>
            <a:br>
              <a:rPr lang="ru-RU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-развитие речи</a:t>
            </a:r>
            <a:br>
              <a:rPr lang="ru-RU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-физическое развитие</a:t>
            </a:r>
            <a:br>
              <a:rPr lang="ru-RU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-художественно-эстетическое развитие</a:t>
            </a:r>
            <a:br>
              <a:rPr lang="ru-RU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-познавательное развитие</a:t>
            </a:r>
            <a:br>
              <a:rPr lang="ru-RU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7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9DDBD-0EFB-4BC9-9322-76130579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10" y="638393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Во время реализации проекта было проведено:</a:t>
            </a:r>
            <a:br>
              <a:rPr lang="ru-RU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беседы «Блокадный Ленинград», «День снятия блокады Ленинграда», «Дорога жизни»;</a:t>
            </a:r>
            <a:br>
              <a:rPr lang="ru-RU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 презентации «Дети блокады», «Дорога жизни», «Великая Отечественная война»;</a:t>
            </a:r>
            <a:br>
              <a:rPr lang="ru-RU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 прослушивание объявления Левитана о начале войны, музыкальных произведений: песня «Вставай страна огромная», «День Победы», «Наш город родной над Невой»; седьмая симфония Д.Д. Шостаковича;</a:t>
            </a:r>
            <a:br>
              <a:rPr lang="ru-RU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 рисование «Дорога жизни», коллективная аппликация «блокада Ленинграда», лепка «Военная техника»;</a:t>
            </a:r>
            <a:br>
              <a:rPr lang="ru-RU" sz="16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чтение стихотворений: Н. Алексеева «Городу Ленинграду», «Дети Ленинграда», «Голод и холод», Л. </a:t>
            </a:r>
            <a:r>
              <a:rPr lang="ru-RU" sz="16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Хямелянина</a:t>
            </a:r>
            <a:r>
              <a:rPr lang="ru-RU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«Блокадный хлеб»;</a:t>
            </a:r>
            <a:br>
              <a:rPr lang="ru-RU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чтение произведений:</a:t>
            </a:r>
            <a:r>
              <a:rPr lang="ru-RU" sz="1600" dirty="0">
                <a:solidFill>
                  <a:srgbClr val="202124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Е. Благинина «Шинель», </a:t>
            </a:r>
            <a:r>
              <a:rPr lang="ru-RU" sz="1600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С. Алексеев «Рассказы о ленинградцах и подвиге Ленинграда», «Лист фикуса» автор блокадница В.Н. Семенцова, «Вот как это было» Юрий Герман, «Кукла» Г. Черкашин.</a:t>
            </a:r>
            <a:br>
              <a:rPr lang="ru-RU" sz="1600" dirty="0">
                <a:solidFill>
                  <a:srgbClr val="11111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29C55B-BBC6-4F72-B842-917389EE5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1" y="2562007"/>
            <a:ext cx="4876800" cy="3657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4E894E-AC25-4E91-AE4F-F0D6B17B1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27" y="2562007"/>
            <a:ext cx="2639852" cy="19798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EE01D3-7D3C-4FA7-B132-D83C792F0E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1" r="1639"/>
          <a:stretch/>
        </p:blipFill>
        <p:spPr>
          <a:xfrm>
            <a:off x="9398466" y="4075494"/>
            <a:ext cx="2241738" cy="225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17212-D2A9-4147-98AF-AE8C9BDD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555" y="-160392"/>
            <a:ext cx="10428890" cy="1325563"/>
          </a:xfrm>
        </p:spPr>
        <p:txBody>
          <a:bodyPr/>
          <a:lstStyle/>
          <a:p>
            <a:pPr algn="ctr"/>
            <a:r>
              <a:rPr lang="ru-RU" dirty="0">
                <a:latin typeface="Comic Sans MS" panose="030F0702030302020204" pitchFamily="66" charset="0"/>
              </a:rPr>
              <a:t>Выставка рисунков «900 дней»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B0ACB1-326C-4BB0-8CF0-4D1F5AB802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12271" r="6544" b="10704"/>
          <a:stretch/>
        </p:blipFill>
        <p:spPr>
          <a:xfrm>
            <a:off x="1324303" y="1071234"/>
            <a:ext cx="3605048" cy="25261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59C33E-6E62-4A33-B0A5-1C57C01211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t="15479" r="10230" b="13166"/>
          <a:stretch/>
        </p:blipFill>
        <p:spPr>
          <a:xfrm>
            <a:off x="6469116" y="1097914"/>
            <a:ext cx="3605049" cy="25089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D0AD2C-8B4D-4350-B214-C39E46D52B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5057" r="3793" b="9885"/>
          <a:stretch/>
        </p:blipFill>
        <p:spPr>
          <a:xfrm>
            <a:off x="2108590" y="3905182"/>
            <a:ext cx="3869221" cy="2760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0D2C62-C5E8-4770-B2CF-7DEEFE176B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66" t="13167" r="10690" b="15249"/>
          <a:stretch/>
        </p:blipFill>
        <p:spPr>
          <a:xfrm>
            <a:off x="7451834" y="3905182"/>
            <a:ext cx="4130565" cy="276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3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BE278-693C-4CD8-8681-0BF2610B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897" y="4884738"/>
            <a:ext cx="10515600" cy="1736724"/>
          </a:xfrm>
        </p:spPr>
        <p:txBody>
          <a:bodyPr>
            <a:normAutofit/>
          </a:bodyPr>
          <a:lstStyle/>
          <a:p>
            <a:r>
              <a:rPr lang="en-US" sz="2800" dirty="0"/>
              <a:t>https://vk.com/video-216191245_456239041</a:t>
            </a:r>
            <a:endParaRPr lang="ru-RU" sz="2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A7FB6F-870D-4F45-83B4-C234FB6A0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575" y="236538"/>
            <a:ext cx="10515600" cy="1500187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В рамках проекта, 26 января, в канун празднования 80-летия снятия блокады Ленинграда, в группе "Звёздочки" с привлечением ребят из группы "Дельфинчики" провели Военно-патриотические эстафеты.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E13C3-3F9C-486E-9F2F-0B47C6FC1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4471" r="-534" b="11370"/>
          <a:stretch/>
        </p:blipFill>
        <p:spPr>
          <a:xfrm>
            <a:off x="2568464" y="1836026"/>
            <a:ext cx="5765007" cy="36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7E1415-8C92-4E19-9717-1C69D316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041" y="674053"/>
            <a:ext cx="120396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Литературным вечером "Непобедимый город на Неве" завершился краткосрочный информационный проект "Дни воинской славы: 27 января - День полного освобождения Ленинграда от фашистской блокады" в подготовительной группе "Звёздочки« (с участием группы «Дельфинчики)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4C0490-68CC-459A-87A7-C7E74D300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253" r="-3797"/>
          <a:stretch/>
        </p:blipFill>
        <p:spPr>
          <a:xfrm>
            <a:off x="6876629" y="3694389"/>
            <a:ext cx="5120930" cy="29507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3EF8B0-F0A8-4660-82A9-0B3363C25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495" r="-1490" b="13226"/>
          <a:stretch/>
        </p:blipFill>
        <p:spPr>
          <a:xfrm>
            <a:off x="194441" y="2480440"/>
            <a:ext cx="6468879" cy="32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6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F6B7D-54E5-44C4-BAEC-0657224F0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917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93994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377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Тема Office</vt:lpstr>
      <vt:lpstr>Проект в подготовительной группе  «Дни воинской славы: 27 января - День полного освобождения Ленинграда от фашистской блокады» </vt:lpstr>
      <vt:lpstr>С 16 января по 29 января 2024года, в подготовительной  группе «Звёздочки» прошёл  краткосрочный проект  «Дни воинской славы: 27 января - День полного освобождения Ленинграда от фашистской блокады». Тип: практико-ориентированный, информационный. Область интегрирования образовательных областей: -социально-коммуникативное развитие -развитие речи -физическое развитие -художественно-эстетическое развитие -познавательное развитие  </vt:lpstr>
      <vt:lpstr>Во время реализации проекта было проведено: - беседы «Блокадный Ленинград», «День снятия блокады Ленинграда», «Дорога жизни»; - презентации «Дети блокады», «Дорога жизни», «Великая Отечественная война»; - прослушивание объявления Левитана о начале войны, музыкальных произведений: песня «Вставай страна огромная», «День Победы», «Наш город родной над Невой»; седьмая симфония Д.Д. Шостаковича; - рисование «Дорога жизни», коллективная аппликация «блокада Ленинграда», лепка «Военная техника»; - чтение стихотворений: Н. Алексеева «Городу Ленинграду», «Дети Ленинграда», «Голод и холод», Л. Хямелянина «Блокадный хлеб»;  чтение произведений: Е. Благинина «Шинель», С. Алексеев «Рассказы о ленинградцах и подвиге Ленинграда», «Лист фикуса» автор блокадница В.Н. Семенцова, «Вот как это было» Юрий Герман, «Кукла» Г. Черкашин.   </vt:lpstr>
      <vt:lpstr>Выставка рисунков «900 дней»</vt:lpstr>
      <vt:lpstr>https://vk.com/video-216191245_456239041</vt:lpstr>
      <vt:lpstr>Литературным вечером "Непобедимый город на Неве" завершился краткосрочный информационный проект "Дни воинской славы: 27 января - День полного освобождения Ленинграда от фашистской блокады" в подготовительной группе "Звёздочки« (с участием группы «Дельфинчики)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подготовительной группе  «Дни воинской славы: 27 января - День полного освобождения Ленинграда от фашистской блокады»</dc:title>
  <dc:creator>dobolr@mail.ru</dc:creator>
  <cp:lastModifiedBy>dobol</cp:lastModifiedBy>
  <cp:revision>12</cp:revision>
  <dcterms:created xsi:type="dcterms:W3CDTF">2024-03-25T09:39:15Z</dcterms:created>
  <dcterms:modified xsi:type="dcterms:W3CDTF">2025-02-03T01:26:11Z</dcterms:modified>
</cp:coreProperties>
</file>