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0" r:id="rId5"/>
    <p:sldId id="261" r:id="rId6"/>
    <p:sldId id="262" r:id="rId7"/>
    <p:sldId id="266" r:id="rId8"/>
    <p:sldId id="267" r:id="rId9"/>
    <p:sldId id="268" r:id="rId10"/>
    <p:sldId id="271" r:id="rId11"/>
    <p:sldId id="270" r:id="rId12"/>
    <p:sldId id="269" r:id="rId13"/>
    <p:sldId id="285" r:id="rId14"/>
    <p:sldId id="284" r:id="rId15"/>
    <p:sldId id="283" r:id="rId16"/>
    <p:sldId id="282" r:id="rId17"/>
    <p:sldId id="288" r:id="rId18"/>
    <p:sldId id="289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5862-879D-4898-91ED-A73509733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D877BC-9BFD-4ABB-8FF0-C629EED18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2B8F9-1650-46EE-9FB5-E2EBE97F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05FD7-13B1-42E4-9A5B-83A93757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9E3777-4A65-494F-92DA-F146E604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7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843CA-CC3A-4FFE-8279-6E9680D0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697627-349A-4F43-B578-757B7B010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4BDE9-1955-43E2-A619-C9BDA22F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0188B-E252-4E34-A6DF-3451AADB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B0430-0C3C-4C54-92D5-FFBFD5F1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3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EF9B17-9FFD-4EA5-855D-94A4D23A7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ABA6F1-46D7-4A38-854B-04C871435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7D1BC-B66B-4D21-BFF0-2CE72AA5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9093F-C4F0-44D6-90A8-8DDBAD8E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98C5F-8EB0-4EA6-B39F-3CFAE77F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1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77D22-6376-40A0-A4B4-2EB65C7B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24929-EBAE-4F00-9628-C73AA37F9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E71A7-F685-4E94-9A88-F13724C8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5F672-E2F0-49DD-9B73-9EEFF070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E2699A-801A-463F-877E-054ABC46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1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69873-92AC-49B4-A878-FB475BBB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1F2DD-E572-4EF8-8759-62DE60C99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F76BC-3B20-4A6F-8ED7-0E2FCB60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14CA0-FA56-4F4A-A41E-B14C2872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0D3C8-A1FE-4879-B442-293224AE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7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6A96D-C76F-4274-91A2-B7623F0C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6725D-72BC-4BCA-BB15-C40F29CA0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2DFE8-FB1A-4B27-8FDF-8865795A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50E478-8E2B-4467-810B-59F3281F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8C241-1A3C-47A0-8E6A-407D2238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DED41-53BA-4ECD-901D-4F861E95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7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DB0A6-E8EB-4FC4-B4C2-4B57B1D0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977E4F-0C82-4BD5-91DB-03129E1B5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F2CE37-C8FC-449F-9856-294AC2361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400078-73FF-4C34-8B8B-1882D4DB3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C54A1C-FABC-40A8-BDDF-5545046F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C87259-2426-4EDD-AFBA-C0C1A3C8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50779E-7BCC-4056-92DE-5CAAA0A1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476819-DFD1-40EA-BE9E-23BA7360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7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8E167-3531-4E7B-A10F-D5CA5EE3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06C8E-4FD7-4D21-9DE6-BF244D61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CF873-272B-450D-B38A-BBEA3053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818B60-B663-4DBC-B06B-E43C9057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2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F8180-96CA-4DA6-9493-CBBAFB0E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3150D3-8934-4270-B00F-27CBFDA6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47E42E-0568-4766-8552-059A1713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848E0-C713-447F-B5CF-BAA619BB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24A48-D131-47C8-B64E-C2D0221E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EC0037-265F-43E1-92FD-A6CCA4678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6BFD31-F6E5-48FC-A25B-1BCF2C12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D297F-66C4-4A0D-86C8-4F32DAFF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A3CD5-5A48-4E77-8BE4-8F46AFCA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8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84C26-9574-480A-BBAB-CA733C34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2522F0-2804-4E43-BB8B-A16DDD4F4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8FC707-2318-42B2-B3C7-25B319D3E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EE674-FFAA-4749-ADAA-4691E9F0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3188F3-C84B-45BF-BA4A-9FB98542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41159F-34A5-4821-9A5D-96BD2C0F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8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64652-3D81-4C4C-8043-5E0B210C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2E4C52-2B95-4DCF-B75B-D3EA06AD0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6C3D1-0AB5-414A-BF91-56F7956D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809C-EF0A-428B-A866-80E21AA4D3E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B6116-D29B-42DA-AAAB-DA020E203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344C2-9201-4A8F-8BFA-8D6246837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DD88-B769-4CBD-B897-AD9A47067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45EA8-E3EF-4AE4-8DCC-C9A1F9961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5"/>
            <a:ext cx="12192000" cy="68668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F7429-0DA3-4C8B-B58B-FA51ABBB8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1307"/>
            <a:ext cx="9144000" cy="13160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ahnschrift SemiBold" panose="020B0502040204020203" pitchFamily="34" charset="0"/>
              </a:rPr>
              <a:t>Дидактическая игра «Цепочка ассоциаций» </a:t>
            </a:r>
            <a:br>
              <a:rPr lang="ru-RU" sz="2800" b="1" dirty="0">
                <a:solidFill>
                  <a:srgbClr val="7030A0"/>
                </a:solidFill>
                <a:latin typeface="Bahnschrift SemiBold" panose="020B0502040204020203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Bahnschrift SemiBold" panose="020B0502040204020203" pitchFamily="34" charset="0"/>
              </a:rPr>
              <a:t>как средство развития связной речи </a:t>
            </a:r>
            <a:br>
              <a:rPr lang="ru-RU" sz="2800" b="1" dirty="0">
                <a:solidFill>
                  <a:srgbClr val="7030A0"/>
                </a:solidFill>
                <a:latin typeface="Bahnschrift SemiBold" panose="020B0502040204020203" pitchFamily="34" charset="0"/>
              </a:rPr>
            </a:br>
            <a:r>
              <a:rPr lang="ru-RU" sz="2800" b="1" dirty="0">
                <a:solidFill>
                  <a:srgbClr val="7030A0"/>
                </a:solidFill>
                <a:latin typeface="Bahnschrift SemiBold" panose="020B0502040204020203" pitchFamily="34" charset="0"/>
              </a:rPr>
              <a:t>у детей старшего возраста.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A126D0-1BA8-4D99-B69C-1625B16B7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8"/>
            <a:ext cx="8724900" cy="79851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Презентацию подготовила: </a:t>
            </a:r>
          </a:p>
          <a:p>
            <a:pPr algn="r"/>
            <a:r>
              <a:rPr lang="ru-RU" sz="2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Соя Валентина Николаевна, воспитатель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DC029-513B-4AD4-B391-0045FA77F0ED}"/>
              </a:ext>
            </a:extLst>
          </p:cNvPr>
          <p:cNvSpPr txBox="1"/>
          <p:nvPr/>
        </p:nvSpPr>
        <p:spPr>
          <a:xfrm>
            <a:off x="2896346" y="1649413"/>
            <a:ext cx="6829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МДОУ ИРМО «Большереченский детский сад»</a:t>
            </a:r>
          </a:p>
        </p:txBody>
      </p:sp>
    </p:spTree>
    <p:extLst>
      <p:ext uri="{BB962C8B-B14F-4D97-AF65-F5344CB8AC3E}">
        <p14:creationId xmlns:p14="http://schemas.microsoft.com/office/powerpoint/2010/main" val="256428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46125"/>
            <a:ext cx="11410950" cy="132556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«Сказочные 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персонажи и атрибуты»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27CE5-BB94-420F-A50A-CC2B8CAEA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29" y="2245437"/>
            <a:ext cx="7599571" cy="44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8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746125"/>
            <a:ext cx="11563350" cy="132556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«Объяснение правил»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76A34-7D2E-4EB9-8C2F-31CC158B5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2" y="2071688"/>
            <a:ext cx="5625867" cy="39195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33F5EB-1F35-4D96-9116-44A117E18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309813"/>
            <a:ext cx="561975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46125"/>
            <a:ext cx="11620500" cy="17494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«Демонстрация примера 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стимулирование речи»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FFEB06-40F1-4CA3-AF9A-B3894B69D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5" y="2555476"/>
            <a:ext cx="3599121" cy="3886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035CE-024E-4A21-AD28-93270309D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3" y="2352076"/>
            <a:ext cx="4543425" cy="42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6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90600"/>
            <a:ext cx="11563350" cy="1295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«Классическая ассоциация»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27F56F-2832-41BD-BFD2-BCFAEE61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2530713"/>
            <a:ext cx="5778500" cy="36746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E34B6C-C0B3-4676-8E15-5219BE3DC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75" y="2530713"/>
            <a:ext cx="4289425" cy="40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819150"/>
            <a:ext cx="11563350" cy="16383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«Составление предложений»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E1AA8E-DC8B-46AF-921B-D9AF47B18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2567100"/>
            <a:ext cx="6096000" cy="3976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EA89DE-2C36-4BD4-A01D-CD944782B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2" y="2932691"/>
            <a:ext cx="5460827" cy="31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143000"/>
            <a:ext cx="11563350" cy="10287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«Цепочка ассоциаций»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5ADA1-6470-4555-B572-FDAB84B84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45530"/>
            <a:ext cx="6010275" cy="4090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F343ED-E05B-40C6-834F-ABFDB7D02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908219"/>
            <a:ext cx="5194300" cy="32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1563350" cy="26289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«Создание 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волшебных историй»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726BF-17E6-4B5F-B03A-F38B0B7FC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48" y="2338329"/>
            <a:ext cx="6564452" cy="42720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998991-004C-4B50-B345-413196124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1" y="2097793"/>
            <a:ext cx="3772787" cy="45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1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F28920-3237-46EB-8987-10B645FE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D8928-DAD6-4C8F-B24E-BBA98CBF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8975"/>
          </a:xfrm>
        </p:spPr>
        <p:txBody>
          <a:bodyPr/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«Обсуждение»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6CA2A6E-D61A-4A3B-9BE4-02E46D654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4" y="2254071"/>
            <a:ext cx="4587035" cy="4351338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1A2611-F132-48D0-B538-57CA51016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1620"/>
            <a:ext cx="5501692" cy="41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7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9BF7A7-4289-4FA8-AD4D-6843F61E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2DE10-A5B9-4D28-A2DC-F98E7F4D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28599"/>
            <a:ext cx="11144250" cy="2525713"/>
          </a:xfrm>
        </p:spPr>
        <p:txBody>
          <a:bodyPr>
            <a:noAutofit/>
          </a:bodyPr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Дидактическая игра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"Цепочка ассоциаций" является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эффективным и увлекательным способом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развития связной речи у детей. 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099DDC-0BC2-4055-9A89-39E0C0B09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86051"/>
            <a:ext cx="6057418" cy="373856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CF70B5-3A82-4721-8070-558572FC9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00" y="2462782"/>
            <a:ext cx="5496850" cy="41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742E0A-75C5-4E89-B4EE-20A4D296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02" y="3102835"/>
            <a:ext cx="10016596" cy="10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409700"/>
            <a:ext cx="11563350" cy="50101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игра способствует: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Развитию связной речи.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Расширению словарного запаса. 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Развитию воображения, творческого мышления и памяти.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Развитию коммуникативных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852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AEB3CB-A499-479C-AC34-D910CC434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84314-F8DA-4AB8-A83D-B47249B6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03275"/>
            <a:ext cx="1038225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ahnschrift SemiBold" panose="020B0502040204020203" pitchFamily="34" charset="0"/>
              </a:rPr>
              <a:t>        </a:t>
            </a:r>
            <a:r>
              <a:rPr lang="ru-RU" sz="3200" b="1" dirty="0">
                <a:solidFill>
                  <a:srgbClr val="7030A0"/>
                </a:solidFill>
                <a:latin typeface="Bahnschrift SemiBold" panose="020B0502040204020203" pitchFamily="34" charset="0"/>
              </a:rPr>
              <a:t>ПОДГОТОВКА </a:t>
            </a:r>
            <a:br>
              <a:rPr lang="ru-RU" sz="3200" b="1" dirty="0">
                <a:solidFill>
                  <a:srgbClr val="7030A0"/>
                </a:solidFill>
                <a:latin typeface="Bahnschrift SemiBold" panose="020B0502040204020203" pitchFamily="34" charset="0"/>
              </a:rPr>
            </a:br>
            <a:r>
              <a:rPr lang="ru-RU" sz="3200" b="1" dirty="0">
                <a:solidFill>
                  <a:srgbClr val="7030A0"/>
                </a:solidFill>
                <a:latin typeface="Bahnschrift SemiBold" panose="020B0502040204020203" pitchFamily="34" charset="0"/>
              </a:rPr>
              <a:t>ТЕМАТИЧЕСКИХ КАРТОЧЕК</a:t>
            </a:r>
            <a:endParaRPr lang="ru-RU" sz="2800" b="1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231B3D-94CC-47B8-8368-DDE8CE0A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2209801"/>
            <a:ext cx="8242300" cy="43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2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629432"/>
            <a:ext cx="10515600" cy="1325563"/>
          </a:xfrm>
        </p:spPr>
        <p:txBody>
          <a:bodyPr/>
          <a:lstStyle/>
          <a:p>
            <a:r>
              <a:rPr lang="ru-RU" sz="4400" dirty="0">
                <a:solidFill>
                  <a:srgbClr val="7030A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«Животные»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DC922C-7424-4AD5-B9F4-056BBEC3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954995"/>
            <a:ext cx="7448550" cy="47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860425"/>
            <a:ext cx="10515600" cy="1325563"/>
          </a:xfrm>
        </p:spPr>
        <p:txBody>
          <a:bodyPr/>
          <a:lstStyle/>
          <a:p>
            <a:r>
              <a:rPr lang="ru-RU" sz="4400" dirty="0">
                <a:solidFill>
                  <a:srgbClr val="7030A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«Фрукты и овощи, </a:t>
            </a:r>
            <a:br>
              <a:rPr lang="ru-RU" sz="4400" dirty="0">
                <a:solidFill>
                  <a:srgbClr val="7030A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7030A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еда и напитки»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209AA-760C-4229-B425-27024F6D4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8" y="2642394"/>
            <a:ext cx="6229350" cy="37591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DFE8F-E611-4A36-8331-91C80FAEE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06" y="3271653"/>
            <a:ext cx="4838700" cy="27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74612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«Действия»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530CAA-1221-49FB-9A8A-AE90117E2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071688"/>
            <a:ext cx="7679307" cy="45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3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54148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«Эмоции»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FD2E0-77F8-4E2A-9EBD-C1B0B3BA9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67048"/>
            <a:ext cx="7981950" cy="48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«Природа, 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явления природы, </a:t>
            </a:r>
            <a:b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времена года»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56CC95-213D-47F0-A975-F1CD575D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" y="2440187"/>
            <a:ext cx="5069873" cy="42222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43098-5A92-44D0-9C43-CAF69A9CB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83" y="2440187"/>
            <a:ext cx="6085617" cy="40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9CFA91-0609-4909-B4CE-912E46B0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08F36-9F5F-44DA-9972-D6BFE59B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74612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«Игрушки»</a:t>
            </a:r>
            <a:endParaRPr lang="ru-RU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7E89B-D1A4-4081-A791-500A4F7D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96" y="2109788"/>
            <a:ext cx="6854254" cy="43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37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172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Bahnschrift SemiBold</vt:lpstr>
      <vt:lpstr>Calibri</vt:lpstr>
      <vt:lpstr>Calibri Light</vt:lpstr>
      <vt:lpstr>Тема Office</vt:lpstr>
      <vt:lpstr>Дидактическая игра «Цепочка ассоциаций»  как средство развития связной речи  у детей старшего возраста.</vt:lpstr>
      <vt:lpstr>Эта игра способствует:  * Развитию связной речи. * Расширению словарного запаса.  * Развитию воображения, творческого мышления и памяти. * Развитию коммуникативных навыков.</vt:lpstr>
      <vt:lpstr>        ПОДГОТОВКА  ТЕМАТИЧЕСКИХ КАРТОЧЕК</vt:lpstr>
      <vt:lpstr>«Животные»</vt:lpstr>
      <vt:lpstr>«Фрукты и овощи,          еда и напитки»</vt:lpstr>
      <vt:lpstr>«Действия»</vt:lpstr>
      <vt:lpstr>«Эмоции»</vt:lpstr>
      <vt:lpstr>«Природа,      явления природы,        времена года»</vt:lpstr>
      <vt:lpstr>«Игрушки»</vt:lpstr>
      <vt:lpstr>    «Сказочные  персонажи и атрибуты»</vt:lpstr>
      <vt:lpstr>«Объяснение правил»</vt:lpstr>
      <vt:lpstr>«Демонстрация примера  и стимулирование речи»</vt:lpstr>
      <vt:lpstr>«Классическая ассоциация»</vt:lpstr>
      <vt:lpstr>«Составление предложений»</vt:lpstr>
      <vt:lpstr>«Цепочка ассоциаций»</vt:lpstr>
      <vt:lpstr>      «Создание  волшебных историй»</vt:lpstr>
      <vt:lpstr>«Обсуждение»</vt:lpstr>
      <vt:lpstr>     Дидактическая игра  "Цепочка ассоциаций" является  эффективным и увлекательным способом      развития связной речи у детей.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soya.valya@yandex.ru</dc:creator>
  <cp:lastModifiedBy>soya.valya@yandex.ru</cp:lastModifiedBy>
  <cp:revision>20</cp:revision>
  <dcterms:created xsi:type="dcterms:W3CDTF">2025-02-17T14:39:04Z</dcterms:created>
  <dcterms:modified xsi:type="dcterms:W3CDTF">2025-02-21T07:38:10Z</dcterms:modified>
</cp:coreProperties>
</file>